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74" r:id="rId4"/>
    <p:sldId id="275" r:id="rId5"/>
    <p:sldId id="276" r:id="rId6"/>
    <p:sldId id="272" r:id="rId7"/>
    <p:sldId id="264" r:id="rId8"/>
    <p:sldId id="287" r:id="rId9"/>
    <p:sldId id="288" r:id="rId10"/>
    <p:sldId id="289" r:id="rId11"/>
    <p:sldId id="265" r:id="rId12"/>
    <p:sldId id="266" r:id="rId13"/>
    <p:sldId id="273" r:id="rId14"/>
    <p:sldId id="284" r:id="rId15"/>
    <p:sldId id="285" r:id="rId16"/>
    <p:sldId id="286" r:id="rId17"/>
    <p:sldId id="267" r:id="rId18"/>
    <p:sldId id="268" r:id="rId19"/>
    <p:sldId id="270" r:id="rId20"/>
    <p:sldId id="27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8" autoAdjust="0"/>
    <p:restoredTop sz="76904" autoAdjust="0"/>
  </p:normalViewPr>
  <p:slideViewPr>
    <p:cSldViewPr>
      <p:cViewPr varScale="1">
        <p:scale>
          <a:sx n="88" d="100"/>
          <a:sy n="88" d="100"/>
        </p:scale>
        <p:origin x="-1334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89D8-DE02-4717-9D9F-D0EA97474E46}" type="datetimeFigureOut">
              <a:rPr lang="ru-RU" smtClean="0"/>
              <a:pPr/>
              <a:t>28.05.2022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53A4B-8B16-468A-9B50-4687E2B6F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89D8-DE02-4717-9D9F-D0EA97474E46}" type="datetimeFigureOut">
              <a:rPr lang="ru-RU" smtClean="0"/>
              <a:pPr/>
              <a:t>28.05.2022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53A4B-8B16-468A-9B50-4687E2B6F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5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89D8-DE02-4717-9D9F-D0EA97474E46}" type="datetimeFigureOut">
              <a:rPr lang="ru-RU" smtClean="0"/>
              <a:pPr/>
              <a:t>28.05.2022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53A4B-8B16-468A-9B50-4687E2B6F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89D8-DE02-4717-9D9F-D0EA97474E46}" type="datetimeFigureOut">
              <a:rPr lang="ru-RU" smtClean="0"/>
              <a:pPr/>
              <a:t>28.05.2022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53A4B-8B16-468A-9B50-4687E2B6F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3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38" y="1859759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3" y="2514601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8" y="2514601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89D8-DE02-4717-9D9F-D0EA97474E46}" type="datetimeFigureOut">
              <a:rPr lang="ru-RU" smtClean="0"/>
              <a:pPr/>
              <a:t>28.05.2022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53A4B-8B16-468A-9B50-4687E2B6F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89D8-DE02-4717-9D9F-D0EA97474E46}" type="datetimeFigureOut">
              <a:rPr lang="ru-RU" smtClean="0"/>
              <a:pPr/>
              <a:t>28.05.2022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53A4B-8B16-468A-9B50-4687E2B6F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89D8-DE02-4717-9D9F-D0EA97474E46}" type="datetimeFigureOut">
              <a:rPr lang="ru-RU" smtClean="0"/>
              <a:pPr/>
              <a:t>28.05.2022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53A4B-8B16-468A-9B50-4687E2B6F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62" y="1676400"/>
            <a:ext cx="5111751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89D8-DE02-4717-9D9F-D0EA97474E46}" type="datetimeFigureOut">
              <a:rPr lang="ru-RU" smtClean="0"/>
              <a:pPr/>
              <a:t>28.05.2022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53A4B-8B16-468A-9B50-4687E2B6F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5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700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89D8-DE02-4717-9D9F-D0EA97474E46}" type="datetimeFigureOut">
              <a:rPr lang="ru-RU" smtClean="0"/>
              <a:pPr/>
              <a:t>28.05.2022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60"/>
            <a:ext cx="609600" cy="365125"/>
          </a:xfrm>
        </p:spPr>
        <p:txBody>
          <a:bodyPr/>
          <a:lstStyle/>
          <a:p>
            <a:fld id="{18953A4B-8B16-468A-9B50-4687E2B6FA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6" y="5816601"/>
            <a:ext cx="9163051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3" y="6219827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89D8-DE02-4717-9D9F-D0EA97474E46}" type="datetimeFigureOut">
              <a:rPr lang="ru-RU" smtClean="0"/>
              <a:pPr/>
              <a:t>28.05.2022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53A4B-8B16-468A-9B50-4687E2B6F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1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1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89D8-DE02-4717-9D9F-D0EA97474E46}" type="datetimeFigureOut">
              <a:rPr lang="ru-RU" smtClean="0"/>
              <a:pPr/>
              <a:t>28.05.2022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53A4B-8B16-468A-9B50-4687E2B6F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6" y="-7144"/>
            <a:ext cx="9163051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3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CBB89D8-DE02-4717-9D9F-D0EA97474E46}" type="datetimeFigureOut">
              <a:rPr lang="ru-RU" smtClean="0"/>
              <a:pPr/>
              <a:t>28.05.2022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6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6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8953A4B-8B16-468A-9B50-4687E2B6FAA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13" Type="http://schemas.openxmlformats.org/officeDocument/2006/relationships/image" Target="../media/image56.jpeg"/><Relationship Id="rId3" Type="http://schemas.openxmlformats.org/officeDocument/2006/relationships/image" Target="../media/image46.jpeg"/><Relationship Id="rId7" Type="http://schemas.openxmlformats.org/officeDocument/2006/relationships/image" Target="../media/image50.png"/><Relationship Id="rId12" Type="http://schemas.openxmlformats.org/officeDocument/2006/relationships/image" Target="../media/image55.jpeg"/><Relationship Id="rId17" Type="http://schemas.openxmlformats.org/officeDocument/2006/relationships/image" Target="../media/image60.jpeg"/><Relationship Id="rId2" Type="http://schemas.openxmlformats.org/officeDocument/2006/relationships/image" Target="../media/image45.jpeg"/><Relationship Id="rId16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jpeg"/><Relationship Id="rId5" Type="http://schemas.openxmlformats.org/officeDocument/2006/relationships/image" Target="../media/image48.png"/><Relationship Id="rId15" Type="http://schemas.openxmlformats.org/officeDocument/2006/relationships/image" Target="../media/image58.jpeg"/><Relationship Id="rId10" Type="http://schemas.openxmlformats.org/officeDocument/2006/relationships/image" Target="../media/image53.jpeg"/><Relationship Id="rId4" Type="http://schemas.openxmlformats.org/officeDocument/2006/relationships/image" Target="../media/image47.png"/><Relationship Id="rId9" Type="http://schemas.openxmlformats.org/officeDocument/2006/relationships/image" Target="../media/image52.jpeg"/><Relationship Id="rId14" Type="http://schemas.openxmlformats.org/officeDocument/2006/relationships/image" Target="../media/image5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й14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14486" y="357171"/>
            <a:ext cx="6215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 «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Явасский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детский сад №1 комбинированного вида» обособленное структурное подразделение «Ударный детский сад»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98985" y="1928809"/>
            <a:ext cx="5585824" cy="224676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ПОРТФОЛИО</a:t>
            </a:r>
          </a:p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соответствие </a:t>
            </a:r>
          </a:p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занимаемой должности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3648" y="4175578"/>
            <a:ext cx="69207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Чебалкиной</a:t>
            </a: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Ирины Васильевны</a:t>
            </a:r>
          </a:p>
          <a:p>
            <a:pPr algn="ctr"/>
            <a:r>
              <a:rPr lang="ru-RU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оспитателя младшей группы</a:t>
            </a:r>
            <a:endParaRPr lang="ru-RU" sz="3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67196" y="6357958"/>
            <a:ext cx="2096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п. Ударный 2022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1"/>
            <a:ext cx="8749636" cy="7685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Чебалкина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Ирина Васильевна</a:t>
            </a:r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Дата рождения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23 августа 1986г.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Образование: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средне-профессиональное ГОУ СПО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Зубово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-Полянский педагогический колледж» 2006г., по специальности преподавание  в начальных классах. 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Специальность: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«Учитель начальных классов с дополнительной подготовкой в области информатики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lvl="0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2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Профессиональная  переподготовка:</a:t>
            </a:r>
            <a:r>
              <a:rPr lang="ru-RU" sz="2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Профессиональная  переподготовка:   АНО ВПО «Европейский Университет «Бизнес Треугольник»,  по программе «Воспитатель ДОУ. Педагогическая деятельность в дошкольном образовании. Образование и педагогика».</a:t>
            </a:r>
          </a:p>
          <a:p>
            <a:pPr lvl="0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000" dirty="0">
                <a:latin typeface="Times New Roman"/>
                <a:ea typeface="Times New Roman"/>
                <a:cs typeface="Times New Roman"/>
              </a:rPr>
              <a:t>Квалификация – «Воспитатель дошкольной образовательной организации» от 18.11.2016г. г. Санкт-Петербург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Общий трудовой стаж работы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15 лет, 8 месяцев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Педагогический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стаж работы: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15 лет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8 месяцев</a:t>
            </a:r>
          </a:p>
          <a:p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Стаж работы в данной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должности: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15 лет, 8 месяцев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Место работы: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ОСП «Ударный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детский сад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Занимаемая должность: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Категория: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Без категории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n w="635">
                  <a:noFill/>
                </a:ln>
                <a:solidFill>
                  <a:srgbClr val="10CF9B">
                    <a:tint val="90000"/>
                    <a:satMod val="125000"/>
                  </a:srgb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             </a:t>
            </a:r>
            <a:r>
              <a:rPr lang="ru-RU" sz="3200" b="1" dirty="0" smtClean="0">
                <a:ln w="635">
                  <a:noFill/>
                </a:ln>
                <a:solidFill>
                  <a:schemeClr val="accent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Курсы </a:t>
            </a:r>
            <a:r>
              <a:rPr lang="ru-RU" sz="3200" b="1" dirty="0">
                <a:ln w="635">
                  <a:noFill/>
                </a:ln>
                <a:solidFill>
                  <a:schemeClr val="accent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повышения </a:t>
            </a:r>
            <a:r>
              <a:rPr lang="ru-RU" sz="3200" b="1" dirty="0" smtClean="0">
                <a:ln w="635">
                  <a:noFill/>
                </a:ln>
                <a:solidFill>
                  <a:schemeClr val="accent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квалификации:</a:t>
            </a:r>
            <a:br>
              <a:rPr lang="ru-RU" sz="3200" b="1" dirty="0" smtClean="0">
                <a:ln w="635">
                  <a:noFill/>
                </a:ln>
                <a:solidFill>
                  <a:schemeClr val="accent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endParaRPr lang="ru-RU" sz="3200" dirty="0">
              <a:solidFill>
                <a:schemeClr val="accent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9161" y="1412776"/>
            <a:ext cx="5543249" cy="5400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2" y="1412776"/>
            <a:ext cx="4391472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651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860089"/>
            <a:ext cx="684347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1D1B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Повышение квалификации через сеть «Интернет» 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1D1B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1D1B1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1D1B1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1D1B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(семинары,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1D1B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вебинары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1D1B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42546" y="2402886"/>
            <a:ext cx="4644516" cy="374441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1880" y="2010802"/>
            <a:ext cx="3168352" cy="461282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0192" y="2060848"/>
            <a:ext cx="2843808" cy="456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824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79512" y="1268760"/>
            <a:ext cx="3810972" cy="51603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48" y="1332641"/>
            <a:ext cx="4032448" cy="50326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5927" y="1364641"/>
            <a:ext cx="2808313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08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й1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76285" y="0"/>
            <a:ext cx="962028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86050" y="714356"/>
            <a:ext cx="474097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Методические разработки</a:t>
            </a:r>
            <a:endParaRPr lang="ru-RU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08520" y="1428736"/>
            <a:ext cx="9001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Конспект НОД по аппликации :«Божья коровка»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Конспект НОД по безопасности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«Колобок учит правила дорожного движения»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Краткосрочный проект по ПДД во второй младшей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группе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экологии «Времена года» 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Пасхальная сказка «Красная Шапочка»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Родительское собрание «Развитие творческих способностей детей посредством аппликации из нетрадиционных материалов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Сценарий Новогоднего утренника «Новогодняя сказка»</a:t>
            </a:r>
          </a:p>
          <a:p>
            <a:pPr>
              <a:buFont typeface="Wingdings" pitchFamily="2" charset="2"/>
              <a:buChar char="Ø"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й1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0040" y="285728"/>
            <a:ext cx="5700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Мои достижения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484784"/>
            <a:ext cx="4572000" cy="53732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992" y="1484784"/>
            <a:ext cx="4084228" cy="5373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-531440"/>
            <a:ext cx="2642732" cy="40179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9484" y="3018839"/>
            <a:ext cx="2641662" cy="40179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776" y="-243408"/>
            <a:ext cx="2641667" cy="40179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7744" y="3041045"/>
            <a:ext cx="2641667" cy="40179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69" y="2435758"/>
            <a:ext cx="2641667" cy="401790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014"/>
            <a:ext cx="2989344" cy="241074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240" y="2924944"/>
            <a:ext cx="2568166" cy="39330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5508" y="-99392"/>
            <a:ext cx="2207524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474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384"/>
            <a:ext cx="2592288" cy="35283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429000"/>
            <a:ext cx="3001190" cy="33123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2685" y="-72033"/>
            <a:ext cx="2596358" cy="35010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2" y="48761"/>
            <a:ext cx="2425128" cy="34096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8730" y="3664408"/>
            <a:ext cx="3541423" cy="31935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1799" y="3465402"/>
            <a:ext cx="3212715" cy="313897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8265" y="188639"/>
            <a:ext cx="2195736" cy="326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650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92696"/>
            <a:ext cx="4355976" cy="59766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992" y="692696"/>
            <a:ext cx="4320589" cy="609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70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й1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596" y="285728"/>
            <a:ext cx="5739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Мои публикации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1309981"/>
            <a:ext cx="2952328" cy="43204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1840" y="1164471"/>
            <a:ext cx="3096343" cy="44657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4819" y="908720"/>
            <a:ext cx="3114864" cy="44657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й1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85786" y="285730"/>
            <a:ext cx="68105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Мои публикации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1124744"/>
            <a:ext cx="3316287" cy="511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44" y="880026"/>
            <a:ext cx="3090863" cy="5170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984250"/>
            <a:ext cx="305435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й1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76285" y="0"/>
            <a:ext cx="9620285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714612" y="214290"/>
            <a:ext cx="454220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Педагогическая копилка</a:t>
            </a:r>
            <a:endParaRPr lang="ru-RU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5786" y="857232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Картотека подвижных игр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Картотека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идактических игр по ПДД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Картотека пальчиковых игр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Картотека физкультминуток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Картотека гимнастики для глаз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Творческая мастерская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Конспект НОД по аппликации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Конспект НОД по безопасности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Консультации для родителей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Родительское собрание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108520" y="898079"/>
            <a:ext cx="90730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  <a:latin typeface="Times New Roman"/>
                <a:ea typeface="Times New Roman"/>
              </a:rPr>
              <a:t>                          Достижения воспитанников</a:t>
            </a: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3160" y="3933056"/>
            <a:ext cx="2520280" cy="25588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852" y="1052736"/>
            <a:ext cx="2221512" cy="23846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726" y="1412776"/>
            <a:ext cx="2179104" cy="32427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9792" y="1406760"/>
            <a:ext cx="2340934" cy="23822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088" y="4199753"/>
            <a:ext cx="2383160" cy="26687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41219"/>
            <a:ext cx="2383160" cy="285790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7094" y="2051515"/>
            <a:ext cx="2448272" cy="292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1092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7704" y="729347"/>
            <a:ext cx="62646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/>
                <a:ea typeface="Times New Roman"/>
              </a:rPr>
              <a:t>          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404664"/>
            <a:ext cx="1920584" cy="24928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1124744"/>
            <a:ext cx="1794128" cy="20063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8088" y="2916065"/>
            <a:ext cx="1993080" cy="24869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792" y="2897560"/>
            <a:ext cx="1993080" cy="24869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1832" y="1104720"/>
            <a:ext cx="1874296" cy="26369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104" y="1124744"/>
            <a:ext cx="1874296" cy="26369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3032" y="434944"/>
            <a:ext cx="1778736" cy="168784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3032" y="3593374"/>
            <a:ext cx="1744594" cy="168784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6295" y="2112032"/>
            <a:ext cx="1896171" cy="168784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5375468"/>
            <a:ext cx="2139428" cy="148253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6388" y="5043454"/>
            <a:ext cx="1795380" cy="169791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0458" y="5043455"/>
            <a:ext cx="1500972" cy="181454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1228" y="5157192"/>
            <a:ext cx="1770994" cy="170080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5021" y="3741632"/>
            <a:ext cx="1698968" cy="152827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1168" y="3593374"/>
            <a:ext cx="1871054" cy="167653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6932" y="5375468"/>
            <a:ext cx="1965028" cy="148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383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2922" y="0"/>
            <a:ext cx="3149792" cy="24178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1388" y="17202"/>
            <a:ext cx="3149792" cy="24006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6870" y="0"/>
            <a:ext cx="3149792" cy="22048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1388" y="2228912"/>
            <a:ext cx="3149792" cy="23522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7121" y="2228912"/>
            <a:ext cx="2843808" cy="24962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83298"/>
            <a:ext cx="3102922" cy="25418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77" y="4365104"/>
            <a:ext cx="1979712" cy="236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933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й1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5720" y="285728"/>
            <a:ext cx="6724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Взаимодействие с детьми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1472" y="703818"/>
            <a:ext cx="4709990" cy="34144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4005064"/>
            <a:ext cx="4312204" cy="27561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80" y="692696"/>
            <a:ext cx="4405728" cy="341444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708" y="4014606"/>
            <a:ext cx="4681754" cy="28622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й1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692696"/>
            <a:ext cx="3929470" cy="38051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7800" y="200439"/>
            <a:ext cx="3707904" cy="37918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1800" y="3501008"/>
            <a:ext cx="4572000" cy="3356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й1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6632"/>
            <a:ext cx="4283968" cy="489654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7944" y="2276872"/>
            <a:ext cx="4968553" cy="404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й1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57488" y="2285993"/>
            <a:ext cx="42945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888</TotalTime>
  <Words>172</Words>
  <Application>Microsoft Office PowerPoint</Application>
  <PresentationFormat>Экран (4:3)</PresentationFormat>
  <Paragraphs>51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Презентация PowerPoint</vt:lpstr>
      <vt:lpstr>Презентация PowerPoint</vt:lpstr>
      <vt:lpstr>             Курсы повышения квалификации: </vt:lpstr>
      <vt:lpstr>Повышение квалификации через сеть «Интернет»                          (семинары, вебинары)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Галина</dc:creator>
  <cp:lastModifiedBy>User</cp:lastModifiedBy>
  <cp:revision>64</cp:revision>
  <dcterms:created xsi:type="dcterms:W3CDTF">2017-11-18T08:48:57Z</dcterms:created>
  <dcterms:modified xsi:type="dcterms:W3CDTF">2022-05-28T13:08:21Z</dcterms:modified>
</cp:coreProperties>
</file>